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303" r:id="rId4"/>
    <p:sldId id="308" r:id="rId5"/>
    <p:sldId id="279" r:id="rId6"/>
    <p:sldId id="304" r:id="rId7"/>
    <p:sldId id="305" r:id="rId8"/>
    <p:sldId id="306" r:id="rId9"/>
    <p:sldId id="307" r:id="rId10"/>
    <p:sldId id="281" r:id="rId11"/>
    <p:sldId id="309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112" y="12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30038-0195-432D-B756-7590F8936A68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A4FB1-A804-4E99-811E-0764B7A19B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7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41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71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01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35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1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6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3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6wFDJPfbUck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JH960101/EngineProgrammingFinalExa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E27945-FD83-4774-ABB9-4DBB46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257" y="0"/>
            <a:ext cx="13327257" cy="6858000"/>
          </a:xfrm>
          <a:prstGeom prst="rect">
            <a:avLst/>
          </a:prstGeom>
        </p:spPr>
      </p:pic>
      <p:sp>
        <p:nvSpPr>
          <p:cNvPr id="16" name="文本框 92"/>
          <p:cNvSpPr txBox="1">
            <a:spLocks noChangeArrowheads="1"/>
          </p:cNvSpPr>
          <p:nvPr/>
        </p:nvSpPr>
        <p:spPr bwMode="auto">
          <a:xfrm>
            <a:off x="6096000" y="109868"/>
            <a:ext cx="736126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54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인형술사의 모험</a:t>
            </a:r>
            <a:endParaRPr lang="zh-CN" altLang="en-US" sz="5400" b="1" dirty="0">
              <a:solidFill>
                <a:schemeClr val="bg1"/>
              </a:solidFill>
              <a:latin typeface="고도 M" panose="02000503000000020004" pitchFamily="2" charset="-127"/>
              <a:ea typeface="나눔고딕" panose="020D0604000000000000" pitchFamily="50" charset="-127"/>
            </a:endParaRPr>
          </a:p>
        </p:txBody>
      </p:sp>
      <p:sp>
        <p:nvSpPr>
          <p:cNvPr id="18" name="文本框 36"/>
          <p:cNvSpPr txBox="1">
            <a:spLocks noChangeArrowheads="1"/>
          </p:cNvSpPr>
          <p:nvPr/>
        </p:nvSpPr>
        <p:spPr bwMode="auto">
          <a:xfrm>
            <a:off x="9776632" y="1361439"/>
            <a:ext cx="25377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Arial" panose="020B0604020202020204" pitchFamily="34" charset="0"/>
              </a:rPr>
              <a:t>201413151 </a:t>
            </a:r>
            <a:r>
              <a:rPr lang="ko-KR" altLang="en-US" sz="2000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Arial" panose="020B0604020202020204" pitchFamily="34" charset="0"/>
              </a:rPr>
              <a:t>이장형</a:t>
            </a:r>
            <a:endParaRPr lang="zh-CN" altLang="en-US" sz="2000" dirty="0">
              <a:solidFill>
                <a:schemeClr val="bg1"/>
              </a:solidFill>
              <a:latin typeface="고도 B" panose="02000503000000020004" pitchFamily="2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文本框 36">
            <a:extLst>
              <a:ext uri="{FF2B5EF4-FFF2-40B4-BE49-F238E27FC236}">
                <a16:creationId xmlns:a16="http://schemas.microsoft.com/office/drawing/2014/main" id="{1B6ABC45-0158-4052-8927-0AFD0537D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7082" y="961329"/>
            <a:ext cx="25377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Arial" panose="020B0604020202020204" pitchFamily="34" charset="0"/>
              </a:rPr>
              <a:t>엔진기말과제</a:t>
            </a:r>
            <a:endParaRPr lang="zh-CN" altLang="en-US" sz="2000" dirty="0">
              <a:solidFill>
                <a:schemeClr val="bg1"/>
              </a:solidFill>
              <a:latin typeface="고도 B" panose="02000503000000020004" pitchFamily="2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</a:t>
            </a:r>
            <a:endParaRPr lang="zh-CN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52BA627A-929C-4A6F-85E7-E3DD795AA327}"/>
              </a:ext>
            </a:extLst>
          </p:cNvPr>
          <p:cNvSpPr txBox="1"/>
          <p:nvPr/>
        </p:nvSpPr>
        <p:spPr>
          <a:xfrm>
            <a:off x="2502379" y="3224126"/>
            <a:ext cx="71872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  <a:hlinkClick r:id="rId2"/>
              </a:rPr>
              <a:t>https://youtu.be/6wFDJPfbUck</a:t>
            </a: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88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</a:t>
            </a:r>
            <a:endParaRPr lang="zh-CN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131AABE-B5F4-477A-83D7-8B43711C9170}"/>
              </a:ext>
            </a:extLst>
          </p:cNvPr>
          <p:cNvSpPr txBox="1"/>
          <p:nvPr/>
        </p:nvSpPr>
        <p:spPr>
          <a:xfrm>
            <a:off x="2502379" y="2703426"/>
            <a:ext cx="71872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책을 보고 열심히 공부했습니다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…</a:t>
            </a: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  <p:pic>
        <p:nvPicPr>
          <p:cNvPr id="1026" name="Picture 2" descr="ì´ëì° ì¸ë¦¬ì¼ C++ì ëí ì´ë¯¸ì§ ê²ìê²°ê³¼">
            <a:extLst>
              <a:ext uri="{FF2B5EF4-FFF2-40B4-BE49-F238E27FC236}">
                <a16:creationId xmlns:a16="http://schemas.microsoft.com/office/drawing/2014/main" id="{EB7A4E8E-45DC-4948-A4A8-8A0118B9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19" y="3867150"/>
            <a:ext cx="181356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69C5E9-35A9-4D92-82B3-8CBDA5FEC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1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96464" y="3199413"/>
            <a:ext cx="117288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6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zh-CN" sz="6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zh-CN" sz="6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zh-CN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https://github.com/LJH960101/EngineProgrammingFinalExam</a:t>
            </a:r>
            <a:endParaRPr lang="zh-CN" altLang="en-US" sz="2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等腰三角形 15"/>
          <p:cNvSpPr/>
          <p:nvPr/>
        </p:nvSpPr>
        <p:spPr>
          <a:xfrm rot="7318551">
            <a:off x="8692650" y="2484237"/>
            <a:ext cx="656171" cy="329329"/>
          </a:xfrm>
          <a:custGeom>
            <a:avLst/>
            <a:gdLst>
              <a:gd name="connsiteX0" fmla="*/ 0 w 1093606"/>
              <a:gd name="connsiteY0" fmla="*/ 1093606 h 1093606"/>
              <a:gd name="connsiteX1" fmla="*/ 546803 w 1093606"/>
              <a:gd name="connsiteY1" fmla="*/ 0 h 1093606"/>
              <a:gd name="connsiteX2" fmla="*/ 1093606 w 1093606"/>
              <a:gd name="connsiteY2" fmla="*/ 1093606 h 1093606"/>
              <a:gd name="connsiteX3" fmla="*/ 0 w 1093606"/>
              <a:gd name="connsiteY3" fmla="*/ 1093606 h 1093606"/>
              <a:gd name="connsiteX0" fmla="*/ 0 w 1093606"/>
              <a:gd name="connsiteY0" fmla="*/ 522106 h 522106"/>
              <a:gd name="connsiteX1" fmla="*/ 203903 w 1093606"/>
              <a:gd name="connsiteY1" fmla="*/ 0 h 522106"/>
              <a:gd name="connsiteX2" fmla="*/ 1093606 w 1093606"/>
              <a:gd name="connsiteY2" fmla="*/ 522106 h 522106"/>
              <a:gd name="connsiteX3" fmla="*/ 0 w 1093606"/>
              <a:gd name="connsiteY3" fmla="*/ 522106 h 5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606" h="522106">
                <a:moveTo>
                  <a:pt x="0" y="522106"/>
                </a:moveTo>
                <a:lnTo>
                  <a:pt x="203903" y="0"/>
                </a:lnTo>
                <a:lnTo>
                  <a:pt x="1093606" y="522106"/>
                </a:lnTo>
                <a:lnTo>
                  <a:pt x="0" y="522106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6"/>
          <p:cNvSpPr/>
          <p:nvPr/>
        </p:nvSpPr>
        <p:spPr>
          <a:xfrm rot="8006090">
            <a:off x="2547928" y="4939601"/>
            <a:ext cx="849834" cy="409935"/>
          </a:xfrm>
          <a:custGeom>
            <a:avLst/>
            <a:gdLst>
              <a:gd name="connsiteX0" fmla="*/ 0 w 731314"/>
              <a:gd name="connsiteY0" fmla="*/ 621639 h 621639"/>
              <a:gd name="connsiteX1" fmla="*/ 365657 w 731314"/>
              <a:gd name="connsiteY1" fmla="*/ 0 h 621639"/>
              <a:gd name="connsiteX2" fmla="*/ 731314 w 731314"/>
              <a:gd name="connsiteY2" fmla="*/ 621639 h 621639"/>
              <a:gd name="connsiteX3" fmla="*/ 0 w 731314"/>
              <a:gd name="connsiteY3" fmla="*/ 621639 h 621639"/>
              <a:gd name="connsiteX0" fmla="*/ 0 w 937157"/>
              <a:gd name="connsiteY0" fmla="*/ 850239 h 850239"/>
              <a:gd name="connsiteX1" fmla="*/ 937157 w 937157"/>
              <a:gd name="connsiteY1" fmla="*/ 0 h 850239"/>
              <a:gd name="connsiteX2" fmla="*/ 731314 w 937157"/>
              <a:gd name="connsiteY2" fmla="*/ 850239 h 850239"/>
              <a:gd name="connsiteX3" fmla="*/ 0 w 937157"/>
              <a:gd name="connsiteY3" fmla="*/ 850239 h 85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157" h="850239">
                <a:moveTo>
                  <a:pt x="0" y="850239"/>
                </a:moveTo>
                <a:lnTo>
                  <a:pt x="937157" y="0"/>
                </a:lnTo>
                <a:lnTo>
                  <a:pt x="731314" y="850239"/>
                </a:lnTo>
                <a:lnTo>
                  <a:pt x="0" y="85023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等腰三角形 17"/>
          <p:cNvSpPr/>
          <p:nvPr/>
        </p:nvSpPr>
        <p:spPr>
          <a:xfrm rot="13556284">
            <a:off x="8366939" y="1491516"/>
            <a:ext cx="897111" cy="1384858"/>
          </a:xfrm>
          <a:custGeom>
            <a:avLst/>
            <a:gdLst>
              <a:gd name="connsiteX0" fmla="*/ 0 w 477747"/>
              <a:gd name="connsiteY0" fmla="*/ 477747 h 477747"/>
              <a:gd name="connsiteX1" fmla="*/ 238874 w 477747"/>
              <a:gd name="connsiteY1" fmla="*/ 0 h 477747"/>
              <a:gd name="connsiteX2" fmla="*/ 477747 w 477747"/>
              <a:gd name="connsiteY2" fmla="*/ 477747 h 477747"/>
              <a:gd name="connsiteX3" fmla="*/ 0 w 477747"/>
              <a:gd name="connsiteY3" fmla="*/ 477747 h 477747"/>
              <a:gd name="connsiteX0" fmla="*/ 989851 w 1467598"/>
              <a:gd name="connsiteY0" fmla="*/ 1992222 h 1992222"/>
              <a:gd name="connsiteX1" fmla="*/ 0 w 1467598"/>
              <a:gd name="connsiteY1" fmla="*/ 0 h 1992222"/>
              <a:gd name="connsiteX2" fmla="*/ 1467598 w 1467598"/>
              <a:gd name="connsiteY2" fmla="*/ 1992222 h 1992222"/>
              <a:gd name="connsiteX3" fmla="*/ 989851 w 1467598"/>
              <a:gd name="connsiteY3" fmla="*/ 1992222 h 19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598" h="1992222">
                <a:moveTo>
                  <a:pt x="989851" y="1992222"/>
                </a:moveTo>
                <a:lnTo>
                  <a:pt x="0" y="0"/>
                </a:lnTo>
                <a:lnTo>
                  <a:pt x="1467598" y="1992222"/>
                </a:lnTo>
                <a:lnTo>
                  <a:pt x="989851" y="1992222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18"/>
          <p:cNvSpPr/>
          <p:nvPr/>
        </p:nvSpPr>
        <p:spPr>
          <a:xfrm rot="19800000" flipH="1">
            <a:off x="3139618" y="4738194"/>
            <a:ext cx="161162" cy="710272"/>
          </a:xfrm>
          <a:custGeom>
            <a:avLst/>
            <a:gdLst>
              <a:gd name="connsiteX0" fmla="*/ 0 w 760097"/>
              <a:gd name="connsiteY0" fmla="*/ 760097 h 760097"/>
              <a:gd name="connsiteX1" fmla="*/ 380049 w 760097"/>
              <a:gd name="connsiteY1" fmla="*/ 0 h 760097"/>
              <a:gd name="connsiteX2" fmla="*/ 760097 w 760097"/>
              <a:gd name="connsiteY2" fmla="*/ 760097 h 760097"/>
              <a:gd name="connsiteX3" fmla="*/ 0 w 760097"/>
              <a:gd name="connsiteY3" fmla="*/ 760097 h 760097"/>
              <a:gd name="connsiteX0" fmla="*/ 0 w 702947"/>
              <a:gd name="connsiteY0" fmla="*/ 645797 h 760097"/>
              <a:gd name="connsiteX1" fmla="*/ 322899 w 702947"/>
              <a:gd name="connsiteY1" fmla="*/ 0 h 760097"/>
              <a:gd name="connsiteX2" fmla="*/ 702947 w 702947"/>
              <a:gd name="connsiteY2" fmla="*/ 760097 h 760097"/>
              <a:gd name="connsiteX3" fmla="*/ 0 w 702947"/>
              <a:gd name="connsiteY3" fmla="*/ 645797 h 76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7" h="760097">
                <a:moveTo>
                  <a:pt x="0" y="645797"/>
                </a:moveTo>
                <a:lnTo>
                  <a:pt x="322899" y="0"/>
                </a:lnTo>
                <a:lnTo>
                  <a:pt x="702947" y="760097"/>
                </a:lnTo>
                <a:lnTo>
                  <a:pt x="0" y="645797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2558346" y="2577877"/>
            <a:ext cx="6819900" cy="2343149"/>
          </a:xfrm>
          <a:custGeom>
            <a:avLst/>
            <a:gdLst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582752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313285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448018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976" h="4371975">
                <a:moveTo>
                  <a:pt x="16259175" y="0"/>
                </a:moveTo>
                <a:lnTo>
                  <a:pt x="18087976" y="4371975"/>
                </a:lnTo>
                <a:lnTo>
                  <a:pt x="0" y="4314825"/>
                </a:lnTo>
                <a:lnTo>
                  <a:pt x="2257426" y="2800350"/>
                </a:lnTo>
                <a:lnTo>
                  <a:pt x="2258357" y="2800155"/>
                </a:lnTo>
                <a:lnTo>
                  <a:pt x="1009252" y="4020870"/>
                </a:lnTo>
                <a:lnTo>
                  <a:pt x="17448018" y="4020870"/>
                </a:lnTo>
                <a:lnTo>
                  <a:pt x="15982552" y="649020"/>
                </a:lnTo>
                <a:lnTo>
                  <a:pt x="12282037" y="703439"/>
                </a:lnTo>
                <a:lnTo>
                  <a:pt x="16259175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6464" y="127210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22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894306"/>
            <a:ext cx="261256" cy="988717"/>
          </a:xfrm>
          <a:prstGeom prst="rect">
            <a:avLst/>
          </a:prstGeom>
          <a:solidFill>
            <a:srgbClr val="00B0F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5770" y="979808"/>
            <a:ext cx="139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zh-CN" altLang="en-US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0284" y="1555484"/>
            <a:ext cx="16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30130" y="1575785"/>
            <a:ext cx="3424832" cy="861774"/>
            <a:chOff x="5458501" y="1382705"/>
            <a:chExt cx="3424832" cy="861774"/>
          </a:xfrm>
        </p:grpSpPr>
        <p:sp>
          <p:nvSpPr>
            <p:cNvPr id="49" name="TextBox 13"/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1</a:t>
              </a:r>
            </a:p>
          </p:txBody>
        </p:sp>
        <p:cxnSp>
          <p:nvCxnSpPr>
            <p:cNvPr id="53" name="Straight Connector 15"/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58" name="TextBox 13"/>
            <p:cNvSpPr txBox="1"/>
            <p:nvPr/>
          </p:nvSpPr>
          <p:spPr>
            <a:xfrm>
              <a:off x="7084944" y="1681671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게임요약</a:t>
              </a:r>
              <a:endParaRPr 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1">
            <a:extLst>
              <a:ext uri="{FF2B5EF4-FFF2-40B4-BE49-F238E27FC236}">
                <a16:creationId xmlns:a16="http://schemas.microsoft.com/office/drawing/2014/main" id="{374BAC2A-ED83-4E84-A6DC-E7C5D20DE033}"/>
              </a:ext>
            </a:extLst>
          </p:cNvPr>
          <p:cNvGrpSpPr/>
          <p:nvPr/>
        </p:nvGrpSpPr>
        <p:grpSpPr>
          <a:xfrm>
            <a:off x="4130130" y="2750379"/>
            <a:ext cx="3446269" cy="861774"/>
            <a:chOff x="5458501" y="1382705"/>
            <a:chExt cx="3446269" cy="861774"/>
          </a:xfrm>
        </p:grpSpPr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98C0EF71-BE31-45BA-B570-AB84A590BD1E}"/>
                </a:ext>
              </a:extLst>
            </p:cNvPr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2</a:t>
              </a:r>
            </a:p>
          </p:txBody>
        </p:sp>
        <p:cxnSp>
          <p:nvCxnSpPr>
            <p:cNvPr id="101" name="Straight Connector 15">
              <a:extLst>
                <a:ext uri="{FF2B5EF4-FFF2-40B4-BE49-F238E27FC236}">
                  <a16:creationId xmlns:a16="http://schemas.microsoft.com/office/drawing/2014/main" id="{ED750DAA-65E3-4A94-91D2-60C9DBD91314}"/>
                </a:ext>
              </a:extLst>
            </p:cNvPr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DFDD0B96-B3EC-4FB8-AE93-888E6D01C98B}"/>
                </a:ext>
              </a:extLst>
            </p:cNvPr>
            <p:cNvSpPr txBox="1"/>
            <p:nvPr/>
          </p:nvSpPr>
          <p:spPr>
            <a:xfrm>
              <a:off x="7106381" y="1698954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다이어그램</a:t>
              </a:r>
              <a:endParaRPr lang="en-US" altLang="ko-KR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11" name="组合 1">
            <a:extLst>
              <a:ext uri="{FF2B5EF4-FFF2-40B4-BE49-F238E27FC236}">
                <a16:creationId xmlns:a16="http://schemas.microsoft.com/office/drawing/2014/main" id="{75E8CDF0-9325-4BAD-AD63-B8879CA540BB}"/>
              </a:ext>
            </a:extLst>
          </p:cNvPr>
          <p:cNvGrpSpPr/>
          <p:nvPr/>
        </p:nvGrpSpPr>
        <p:grpSpPr>
          <a:xfrm>
            <a:off x="4130130" y="3886873"/>
            <a:ext cx="3424831" cy="861774"/>
            <a:chOff x="5458501" y="1382705"/>
            <a:chExt cx="3424831" cy="861774"/>
          </a:xfrm>
        </p:grpSpPr>
        <p:sp>
          <p:nvSpPr>
            <p:cNvPr id="112" name="TextBox 13">
              <a:extLst>
                <a:ext uri="{FF2B5EF4-FFF2-40B4-BE49-F238E27FC236}">
                  <a16:creationId xmlns:a16="http://schemas.microsoft.com/office/drawing/2014/main" id="{61AE2A77-57A2-407D-AB0C-8B31A857B033}"/>
                </a:ext>
              </a:extLst>
            </p:cNvPr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3</a:t>
              </a:r>
            </a:p>
          </p:txBody>
        </p:sp>
        <p:cxnSp>
          <p:nvCxnSpPr>
            <p:cNvPr id="113" name="Straight Connector 15">
              <a:extLst>
                <a:ext uri="{FF2B5EF4-FFF2-40B4-BE49-F238E27FC236}">
                  <a16:creationId xmlns:a16="http://schemas.microsoft.com/office/drawing/2014/main" id="{64983604-E991-4EB2-A345-9636493B385C}"/>
                </a:ext>
              </a:extLst>
            </p:cNvPr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115" name="TextBox 13">
              <a:extLst>
                <a:ext uri="{FF2B5EF4-FFF2-40B4-BE49-F238E27FC236}">
                  <a16:creationId xmlns:a16="http://schemas.microsoft.com/office/drawing/2014/main" id="{170FF630-80D0-4909-B79E-2B1A2EC7736C}"/>
                </a:ext>
              </a:extLst>
            </p:cNvPr>
            <p:cNvSpPr txBox="1"/>
            <p:nvPr/>
          </p:nvSpPr>
          <p:spPr>
            <a:xfrm>
              <a:off x="7084943" y="1702447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영상</a:t>
              </a:r>
              <a:endParaRPr 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组合 1">
            <a:extLst>
              <a:ext uri="{FF2B5EF4-FFF2-40B4-BE49-F238E27FC236}">
                <a16:creationId xmlns:a16="http://schemas.microsoft.com/office/drawing/2014/main" id="{B2CD54CA-45C6-42CF-B6FB-D3F0B47F47EE}"/>
              </a:ext>
            </a:extLst>
          </p:cNvPr>
          <p:cNvGrpSpPr/>
          <p:nvPr/>
        </p:nvGrpSpPr>
        <p:grpSpPr>
          <a:xfrm>
            <a:off x="4130130" y="5151120"/>
            <a:ext cx="3461870" cy="861774"/>
            <a:chOff x="5458501" y="1382705"/>
            <a:chExt cx="3461870" cy="861774"/>
          </a:xfrm>
        </p:grpSpPr>
        <p:sp>
          <p:nvSpPr>
            <p:cNvPr id="118" name="TextBox 13">
              <a:extLst>
                <a:ext uri="{FF2B5EF4-FFF2-40B4-BE49-F238E27FC236}">
                  <a16:creationId xmlns:a16="http://schemas.microsoft.com/office/drawing/2014/main" id="{1261A3DA-6277-4D83-985E-44DF1E63B3E9}"/>
                </a:ext>
              </a:extLst>
            </p:cNvPr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4</a:t>
              </a:r>
            </a:p>
          </p:txBody>
        </p:sp>
        <p:cxnSp>
          <p:nvCxnSpPr>
            <p:cNvPr id="119" name="Straight Connector 15">
              <a:extLst>
                <a:ext uri="{FF2B5EF4-FFF2-40B4-BE49-F238E27FC236}">
                  <a16:creationId xmlns:a16="http://schemas.microsoft.com/office/drawing/2014/main" id="{9CD3D917-E413-488A-82BA-0F01C7B310EA}"/>
                </a:ext>
              </a:extLst>
            </p:cNvPr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121" name="TextBox 13">
              <a:extLst>
                <a:ext uri="{FF2B5EF4-FFF2-40B4-BE49-F238E27FC236}">
                  <a16:creationId xmlns:a16="http://schemas.microsoft.com/office/drawing/2014/main" id="{99749FD3-6BDE-4D66-B8F9-C2B2F35B3424}"/>
                </a:ext>
              </a:extLst>
            </p:cNvPr>
            <p:cNvSpPr txBox="1"/>
            <p:nvPr/>
          </p:nvSpPr>
          <p:spPr>
            <a:xfrm>
              <a:off x="7121982" y="1651872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후기</a:t>
              </a:r>
              <a:endParaRPr 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5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요약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499E07CA-A605-46BA-9C78-447B321083B2}"/>
              </a:ext>
            </a:extLst>
          </p:cNvPr>
          <p:cNvSpPr txBox="1"/>
          <p:nvPr/>
        </p:nvSpPr>
        <p:spPr>
          <a:xfrm>
            <a:off x="2502379" y="2182726"/>
            <a:ext cx="7187241" cy="24991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원거리 공격을 하는 플레이어와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,</a:t>
            </a:r>
          </a:p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플레이어를 돕는 무적 샌드백 인형군과 함께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,</a:t>
            </a:r>
          </a:p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 err="1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나쁜놈을</a:t>
            </a: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 물리치는 게임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.</a:t>
            </a:r>
          </a:p>
          <a:p>
            <a:pPr algn="ctr" defTabSz="1216817">
              <a:spcBef>
                <a:spcPct val="20000"/>
              </a:spcBef>
              <a:defRPr/>
            </a:pP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  <a:p>
            <a:pPr algn="ctr" defTabSz="1216817">
              <a:spcBef>
                <a:spcPct val="20000"/>
              </a:spcBef>
              <a:defRPr/>
            </a:pPr>
            <a:r>
              <a:rPr 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AI </a:t>
            </a: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협동 레이드</a:t>
            </a: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5CAD3-1330-47C4-890F-B4673E65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924"/>
            <a:ext cx="2124075" cy="2124075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7BAC63CD-F257-4976-9810-13BA0C560791}"/>
              </a:ext>
            </a:extLst>
          </p:cNvPr>
          <p:cNvSpPr txBox="1"/>
          <p:nvPr/>
        </p:nvSpPr>
        <p:spPr>
          <a:xfrm>
            <a:off x="-2531584" y="4337693"/>
            <a:ext cx="718724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ko-KR" alt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의문의 </a:t>
            </a:r>
            <a:r>
              <a:rPr lang="ko-KR" altLang="en-US" sz="1600" b="1" dirty="0" err="1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나쁜놈</a:t>
            </a:r>
            <a:endParaRPr lang="en-US" sz="16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4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AFC188-895E-4857-BEBF-07497C1FE9EC}"/>
              </a:ext>
            </a:extLst>
          </p:cNvPr>
          <p:cNvSpPr/>
          <p:nvPr/>
        </p:nvSpPr>
        <p:spPr>
          <a:xfrm>
            <a:off x="2438400" y="1009650"/>
            <a:ext cx="8353425" cy="525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15FD4-7603-4DCD-A543-971AC05E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35" y="1772688"/>
            <a:ext cx="6902930" cy="38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7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주인공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몬스터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인형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AFC188-895E-4857-BEBF-07497C1FE9EC}"/>
              </a:ext>
            </a:extLst>
          </p:cNvPr>
          <p:cNvSpPr/>
          <p:nvPr/>
        </p:nvSpPr>
        <p:spPr>
          <a:xfrm>
            <a:off x="2438400" y="1009650"/>
            <a:ext cx="8353425" cy="525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95FF26-BD97-4331-AC6E-2FCE874B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33" y="2355656"/>
            <a:ext cx="7915958" cy="27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인형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92451A-67E7-4393-9955-1751483E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51" y="0"/>
            <a:ext cx="7169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F0CCD-B626-41F5-9EFC-12841FBA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98" y="0"/>
            <a:ext cx="7649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Animation)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C3D1F-F391-429E-9BAE-1AFEA6E3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1114425"/>
            <a:ext cx="59912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1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 상태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3F398-5DC1-42E6-BD07-07565D4E0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20555" b="11249"/>
          <a:stretch/>
        </p:blipFill>
        <p:spPr>
          <a:xfrm>
            <a:off x="1738312" y="1707944"/>
            <a:ext cx="87153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ww.home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311</Words>
  <Application>Microsoft Office PowerPoint</Application>
  <PresentationFormat>와이드스크린</PresentationFormat>
  <Paragraphs>51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微软雅黑</vt:lpstr>
      <vt:lpstr>고도 B</vt:lpstr>
      <vt:lpstr>고도 M</vt:lpstr>
      <vt:lpstr>나눔고딕</vt:lpstr>
      <vt:lpstr>Arial</vt:lpstr>
      <vt:lpstr>Calibri</vt:lpstr>
      <vt:lpstr>Calibri Light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黑色个性</dc:title>
  <dc:creator>第一PPT模板网：www.1ppt.com</dc:creator>
  <cp:keywords>第一PPT模板网：www.1ppt.com</cp:keywords>
  <cp:lastModifiedBy>Jang Hyeong Lee</cp:lastModifiedBy>
  <cp:revision>72</cp:revision>
  <dcterms:created xsi:type="dcterms:W3CDTF">2015-08-23T03:25:02Z</dcterms:created>
  <dcterms:modified xsi:type="dcterms:W3CDTF">2018-12-16T09:20:54Z</dcterms:modified>
</cp:coreProperties>
</file>